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0" r:id="rId9"/>
    <p:sldId id="261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E612-7503-91C4-2D28-A46B33324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40" y="1201440"/>
            <a:ext cx="8689976" cy="118253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Proyek</a:t>
            </a:r>
            <a:r>
              <a:rPr lang="en-US" b="1" dirty="0"/>
              <a:t> </a:t>
            </a:r>
            <a:r>
              <a:rPr lang="en-US" b="1" dirty="0" err="1"/>
              <a:t>Ujian</a:t>
            </a:r>
            <a:r>
              <a:rPr lang="en-US" b="1" dirty="0"/>
              <a:t> </a:t>
            </a:r>
            <a:r>
              <a:rPr lang="en-US" b="1"/>
              <a:t>tengah </a:t>
            </a:r>
            <a:r>
              <a:rPr lang="en-US" b="1" dirty="0"/>
              <a:t>semester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CA729-3B85-EEA2-7270-38E8DEBB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413" y="2483318"/>
            <a:ext cx="8073173" cy="2514599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Nama : Wulandari</a:t>
            </a:r>
          </a:p>
          <a:p>
            <a:pPr algn="l"/>
            <a:r>
              <a:rPr lang="en-US" sz="3600" dirty="0" err="1"/>
              <a:t>Nim</a:t>
            </a:r>
            <a:r>
              <a:rPr lang="en-US" sz="3600" dirty="0"/>
              <a:t>: 210210501017</a:t>
            </a:r>
          </a:p>
          <a:p>
            <a:pPr algn="l"/>
            <a:r>
              <a:rPr lang="en-US" sz="3600" dirty="0" err="1"/>
              <a:t>Kelas</a:t>
            </a:r>
            <a:r>
              <a:rPr lang="en-US" sz="3600" dirty="0"/>
              <a:t> : </a:t>
            </a:r>
            <a:r>
              <a:rPr lang="en-US" sz="3600" dirty="0" err="1"/>
              <a:t>tekom</a:t>
            </a:r>
            <a:r>
              <a:rPr lang="en-US" sz="3600" dirty="0"/>
              <a:t> a 2021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2353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98291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Halaman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berisi</a:t>
            </a:r>
            <a:r>
              <a:rPr lang="en-US" sz="2000" cap="none" dirty="0"/>
              <a:t> form </a:t>
            </a:r>
            <a:r>
              <a:rPr lang="en-US" sz="2000" cap="none" dirty="0" err="1"/>
              <a:t>pengisian</a:t>
            </a:r>
            <a:r>
              <a:rPr lang="en-US" sz="2000" cap="none" dirty="0"/>
              <a:t> </a:t>
            </a:r>
            <a:r>
              <a:rPr lang="en-US" sz="2000" cap="none" dirty="0" err="1"/>
              <a:t>pesan</a:t>
            </a:r>
            <a:r>
              <a:rPr lang="en-US" sz="2000" cap="none" dirty="0"/>
              <a:t>, </a:t>
            </a:r>
            <a:r>
              <a:rPr lang="en-US" sz="2000" cap="none" dirty="0" err="1"/>
              <a:t>dimana</a:t>
            </a:r>
            <a:r>
              <a:rPr lang="en-US" sz="2000" cap="none" dirty="0"/>
              <a:t> </a:t>
            </a:r>
            <a:r>
              <a:rPr lang="en-US" sz="2000" cap="none" dirty="0" err="1"/>
              <a:t>apabila</a:t>
            </a:r>
            <a:r>
              <a:rPr lang="en-US" sz="2000" cap="none" dirty="0"/>
              <a:t> </a:t>
            </a:r>
            <a:r>
              <a:rPr lang="en-US" sz="2000" cap="none" dirty="0" err="1"/>
              <a:t>tombol</a:t>
            </a:r>
            <a:r>
              <a:rPr lang="en-US" sz="2000" cap="none" dirty="0"/>
              <a:t> </a:t>
            </a:r>
            <a:r>
              <a:rPr lang="en-US" sz="2000" cap="none" dirty="0" err="1"/>
              <a:t>kirim</a:t>
            </a:r>
            <a:r>
              <a:rPr lang="en-US" sz="2000" cap="none" dirty="0"/>
              <a:t> </a:t>
            </a:r>
            <a:r>
              <a:rPr lang="en-US" sz="2000" cap="none" dirty="0" err="1"/>
              <a:t>ditekan</a:t>
            </a:r>
            <a:r>
              <a:rPr lang="en-US" sz="2000" cap="none" dirty="0"/>
              <a:t>,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yang </a:t>
            </a:r>
            <a:r>
              <a:rPr lang="en-US" sz="2000" cap="none" dirty="0" err="1"/>
              <a:t>menginformasikan</a:t>
            </a:r>
            <a:r>
              <a:rPr lang="en-US" sz="2000" cap="none" dirty="0"/>
              <a:t> </a:t>
            </a:r>
            <a:r>
              <a:rPr lang="en-US" sz="2000" cap="none" dirty="0" err="1"/>
              <a:t>bahwa</a:t>
            </a:r>
            <a:r>
              <a:rPr lang="en-US" sz="2000" cap="none" dirty="0"/>
              <a:t> </a:t>
            </a:r>
            <a:r>
              <a:rPr lang="en-US" sz="2000" cap="none" dirty="0" err="1"/>
              <a:t>pesan</a:t>
            </a:r>
            <a:r>
              <a:rPr lang="en-US" sz="2000" cap="none" dirty="0"/>
              <a:t> </a:t>
            </a:r>
            <a:r>
              <a:rPr lang="en-US" sz="2000" cap="none" dirty="0" err="1"/>
              <a:t>telah</a:t>
            </a:r>
            <a:r>
              <a:rPr lang="en-US" sz="2000" cap="none" dirty="0"/>
              <a:t> </a:t>
            </a:r>
            <a:r>
              <a:rPr lang="en-US" sz="2000" cap="none" dirty="0" err="1"/>
              <a:t>berhasil</a:t>
            </a:r>
            <a:r>
              <a:rPr lang="en-US" sz="2000" cap="none" dirty="0"/>
              <a:t> </a:t>
            </a:r>
            <a:r>
              <a:rPr lang="en-US" sz="2000" cap="none" dirty="0" err="1"/>
              <a:t>dikirim</a:t>
            </a:r>
            <a:r>
              <a:rPr lang="en-US" sz="2000" cap="none" dirty="0"/>
              <a:t>. Pada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terdapat</a:t>
            </a:r>
            <a:r>
              <a:rPr lang="en-US" sz="2000" cap="none" dirty="0"/>
              <a:t>  </a:t>
            </a:r>
            <a:r>
              <a:rPr lang="en-US" sz="2000" cap="none" dirty="0" err="1"/>
              <a:t>tombol</a:t>
            </a:r>
            <a:r>
              <a:rPr lang="en-US" sz="2000" cap="none" dirty="0"/>
              <a:t> back to dashboard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mengarahkan</a:t>
            </a:r>
            <a:r>
              <a:rPr lang="en-US" sz="2000" cap="none" dirty="0"/>
              <a:t> </a:t>
            </a:r>
            <a:r>
              <a:rPr lang="en-US" sz="2000" cap="none" dirty="0" err="1"/>
              <a:t>kembalike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dashboard.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</a:t>
            </a:r>
            <a:r>
              <a:rPr lang="en-US" b="1" dirty="0" err="1"/>
              <a:t>Kontak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59FB8-1CEA-D1AE-57EF-82CD02EA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3" y="1875914"/>
            <a:ext cx="6790279" cy="3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1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98291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Pada </a:t>
            </a:r>
            <a:r>
              <a:rPr lang="en-US" sz="2000" cap="none" dirty="0" err="1"/>
              <a:t>saat</a:t>
            </a:r>
            <a:r>
              <a:rPr lang="en-US" sz="2000" cap="none" dirty="0"/>
              <a:t> </a:t>
            </a:r>
            <a:r>
              <a:rPr lang="en-US" sz="2000" cap="none" dirty="0" err="1"/>
              <a:t>tombol</a:t>
            </a:r>
            <a:r>
              <a:rPr lang="en-US" sz="2000" cap="none" dirty="0"/>
              <a:t> </a:t>
            </a:r>
            <a:r>
              <a:rPr lang="en-US" sz="2000" cap="none" dirty="0" err="1"/>
              <a:t>kirim</a:t>
            </a:r>
            <a:r>
              <a:rPr lang="en-US" sz="2000" cap="none" dirty="0"/>
              <a:t> </a:t>
            </a:r>
            <a:r>
              <a:rPr lang="en-US" sz="2000" cap="none" dirty="0" err="1"/>
              <a:t>ditekan</a:t>
            </a:r>
            <a:r>
              <a:rPr lang="en-US" sz="2000" cap="none" dirty="0"/>
              <a:t>, </a:t>
            </a:r>
            <a:r>
              <a:rPr lang="en-US" sz="2000" cap="none" dirty="0" err="1"/>
              <a:t>namun</a:t>
            </a:r>
            <a:r>
              <a:rPr lang="en-US" sz="2000" cap="none" dirty="0"/>
              <a:t> </a:t>
            </a:r>
            <a:r>
              <a:rPr lang="en-US" sz="2000" cap="none" dirty="0" err="1"/>
              <a:t>masih</a:t>
            </a:r>
            <a:r>
              <a:rPr lang="en-US" sz="2000" cap="none" dirty="0"/>
              <a:t> </a:t>
            </a:r>
            <a:r>
              <a:rPr lang="en-US" sz="2000" cap="none" dirty="0" err="1"/>
              <a:t>ada</a:t>
            </a:r>
            <a:r>
              <a:rPr lang="en-US" sz="2000" cap="none" dirty="0"/>
              <a:t> </a:t>
            </a:r>
            <a:r>
              <a:rPr lang="en-US" sz="2000" cap="none" dirty="0" err="1"/>
              <a:t>inputan</a:t>
            </a:r>
            <a:r>
              <a:rPr lang="en-US" sz="2000" cap="none" dirty="0"/>
              <a:t> yang </a:t>
            </a:r>
            <a:r>
              <a:rPr lang="en-US" sz="2000" cap="none" dirty="0" err="1"/>
              <a:t>belum</a:t>
            </a:r>
            <a:r>
              <a:rPr lang="en-US" sz="2000" cap="none" dirty="0"/>
              <a:t> </a:t>
            </a:r>
            <a:r>
              <a:rPr lang="en-US" sz="2000" cap="none" dirty="0" err="1"/>
              <a:t>diisi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“Kolom </a:t>
            </a:r>
            <a:r>
              <a:rPr lang="en-US" sz="2000" cap="none" dirty="0" err="1"/>
              <a:t>inputan</a:t>
            </a:r>
            <a:r>
              <a:rPr lang="en-US" sz="2000" cap="none" dirty="0"/>
              <a:t>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boleh</a:t>
            </a:r>
            <a:r>
              <a:rPr lang="en-US" sz="2000" cap="none" dirty="0"/>
              <a:t> </a:t>
            </a:r>
            <a:r>
              <a:rPr lang="en-US" sz="2000" cap="none" dirty="0" err="1"/>
              <a:t>kosong</a:t>
            </a:r>
            <a:r>
              <a:rPr lang="en-US" sz="2000" cap="none" dirty="0"/>
              <a:t>”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</a:t>
            </a:r>
            <a:r>
              <a:rPr lang="en-US" b="1" dirty="0" err="1"/>
              <a:t>Kontak</a:t>
            </a:r>
            <a:endParaRPr lang="en-ID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89B04-D7B2-EE14-641C-3AF95B61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1" y="1876927"/>
            <a:ext cx="6535553" cy="36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1333" y="1380422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Halaman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berisi</a:t>
            </a:r>
            <a:r>
              <a:rPr lang="en-US" sz="2000" cap="none" dirty="0"/>
              <a:t> </a:t>
            </a:r>
            <a:r>
              <a:rPr lang="en-US" sz="2000" cap="none" dirty="0" err="1"/>
              <a:t>informasi</a:t>
            </a:r>
            <a:r>
              <a:rPr lang="en-US" sz="2000" cap="none" dirty="0"/>
              <a:t> </a:t>
            </a:r>
            <a:r>
              <a:rPr lang="en-US" sz="2000" cap="none" dirty="0" err="1"/>
              <a:t>atau</a:t>
            </a:r>
            <a:r>
              <a:rPr lang="en-US" sz="2000" cap="none" dirty="0"/>
              <a:t> </a:t>
            </a:r>
            <a:r>
              <a:rPr lang="en-US" sz="2000" cap="none" dirty="0" err="1"/>
              <a:t>deskripsi</a:t>
            </a:r>
            <a:r>
              <a:rPr lang="en-US" sz="2000" cap="none" dirty="0"/>
              <a:t> </a:t>
            </a:r>
            <a:r>
              <a:rPr lang="en-US" sz="2000" cap="none" dirty="0" err="1"/>
              <a:t>mengenai</a:t>
            </a:r>
            <a:r>
              <a:rPr lang="en-US" sz="2000" cap="none" dirty="0"/>
              <a:t> </a:t>
            </a:r>
            <a:r>
              <a:rPr lang="en-US" sz="2000" cap="none" dirty="0" err="1"/>
              <a:t>haaman</a:t>
            </a:r>
            <a:r>
              <a:rPr lang="en-US" sz="2000" cap="none" dirty="0"/>
              <a:t> web. </a:t>
            </a:r>
            <a:r>
              <a:rPr lang="en-US" sz="2000" cap="none" dirty="0" err="1"/>
              <a:t>Disini</a:t>
            </a:r>
            <a:r>
              <a:rPr lang="en-US" sz="2000" cap="none" dirty="0"/>
              <a:t>, </a:t>
            </a:r>
            <a:r>
              <a:rPr lang="en-US" sz="2000" cap="none" dirty="0" err="1"/>
              <a:t>terdapat</a:t>
            </a:r>
            <a:r>
              <a:rPr lang="en-US" sz="2000" cap="none" dirty="0"/>
              <a:t> </a:t>
            </a:r>
            <a:r>
              <a:rPr lang="en-US" sz="2000" cap="none" dirty="0" err="1"/>
              <a:t>tombol</a:t>
            </a:r>
            <a:r>
              <a:rPr lang="en-US" sz="2000" cap="none" dirty="0"/>
              <a:t> login, yang </a:t>
            </a:r>
            <a:r>
              <a:rPr lang="en-US" sz="2000" cap="none" dirty="0" err="1"/>
              <a:t>apabila</a:t>
            </a:r>
            <a:r>
              <a:rPr lang="en-US" sz="2000" cap="none" dirty="0"/>
              <a:t> di </a:t>
            </a:r>
            <a:r>
              <a:rPr lang="en-US" sz="2000" cap="none" dirty="0" err="1"/>
              <a:t>klik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kakan</a:t>
            </a:r>
            <a:r>
              <a:rPr lang="en-US" sz="2000" cap="none" dirty="0"/>
              <a:t> </a:t>
            </a:r>
            <a:r>
              <a:rPr lang="en-US" sz="2000" cap="none" dirty="0" err="1"/>
              <a:t>diarahkan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ogin</a:t>
            </a:r>
            <a:r>
              <a:rPr lang="en-US" sz="2000" cap="none" dirty="0"/>
              <a:t>.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HOME</a:t>
            </a:r>
            <a:endParaRPr lang="en-ID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2CAA3-A918-A7DE-39DD-AA2CA913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50" y="1771048"/>
            <a:ext cx="6589384" cy="37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1333" y="1678804"/>
            <a:ext cx="3606892" cy="4097155"/>
          </a:xfrm>
        </p:spPr>
        <p:txBody>
          <a:bodyPr>
            <a:normAutofit fontScale="92500"/>
          </a:bodyPr>
          <a:lstStyle/>
          <a:p>
            <a:pPr algn="l"/>
            <a:r>
              <a:rPr lang="en-US" sz="2000" cap="none" dirty="0"/>
              <a:t>Halaman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berisi</a:t>
            </a:r>
            <a:r>
              <a:rPr lang="en-US" sz="2000" cap="none" dirty="0"/>
              <a:t> input user name dan password, </a:t>
            </a:r>
            <a:r>
              <a:rPr lang="en-US" sz="2000" cap="none" dirty="0" err="1"/>
              <a:t>dimana</a:t>
            </a:r>
            <a:r>
              <a:rPr lang="en-US" sz="2000" cap="none" dirty="0"/>
              <a:t> user name yang </a:t>
            </a:r>
            <a:r>
              <a:rPr lang="en-US" sz="2000" cap="none" dirty="0" err="1"/>
              <a:t>telah</a:t>
            </a:r>
            <a:r>
              <a:rPr lang="en-US" sz="2000" cap="none" dirty="0"/>
              <a:t> </a:t>
            </a:r>
            <a:r>
              <a:rPr lang="en-US" sz="2000" cap="none" dirty="0" err="1"/>
              <a:t>ditambahkan</a:t>
            </a:r>
            <a:r>
              <a:rPr lang="en-US" sz="2000" cap="none" dirty="0"/>
              <a:t> </a:t>
            </a:r>
            <a:r>
              <a:rPr lang="en-US" sz="2000" cap="none" dirty="0" err="1"/>
              <a:t>adalah</a:t>
            </a:r>
            <a:r>
              <a:rPr lang="en-US" sz="2000" cap="none" dirty="0"/>
              <a:t> </a:t>
            </a:r>
            <a:r>
              <a:rPr lang="en-US" sz="2000" cap="none" dirty="0" err="1"/>
              <a:t>wulandari</a:t>
            </a:r>
            <a:r>
              <a:rPr lang="en-US" sz="2000" cap="none" dirty="0"/>
              <a:t> </a:t>
            </a:r>
            <a:r>
              <a:rPr lang="en-US" sz="2000" cap="none" dirty="0" err="1"/>
              <a:t>dengan</a:t>
            </a:r>
            <a:r>
              <a:rPr lang="en-US" sz="2000" cap="none" dirty="0"/>
              <a:t> password 210210501017. Ketika form di submit </a:t>
            </a:r>
            <a:r>
              <a:rPr lang="en-US" sz="2000" cap="none" dirty="0" err="1"/>
              <a:t>dengan</a:t>
            </a:r>
            <a:r>
              <a:rPr lang="en-US" sz="2000" cap="none" dirty="0"/>
              <a:t> </a:t>
            </a:r>
            <a:r>
              <a:rPr lang="en-US" sz="2000" cap="none" dirty="0" err="1"/>
              <a:t>kondisi</a:t>
            </a:r>
            <a:r>
              <a:rPr lang="en-US" sz="2000" cap="none" dirty="0"/>
              <a:t> username dan password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sesuai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ditampilkan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dialog alert, dan </a:t>
            </a:r>
            <a:r>
              <a:rPr lang="en-US" sz="2000" cap="none" dirty="0" err="1"/>
              <a:t>apabila</a:t>
            </a:r>
            <a:r>
              <a:rPr lang="en-US" sz="2000" cap="none" dirty="0"/>
              <a:t> username dan password </a:t>
            </a:r>
            <a:r>
              <a:rPr lang="en-US" sz="2000" cap="none" dirty="0" err="1"/>
              <a:t>sudah</a:t>
            </a:r>
            <a:r>
              <a:rPr lang="en-US" sz="2000" cap="none" dirty="0"/>
              <a:t> </a:t>
            </a:r>
            <a:r>
              <a:rPr lang="en-US" sz="2000" cap="none" dirty="0" err="1"/>
              <a:t>benar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diarahkan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dashboard.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LOGIN</a:t>
            </a:r>
            <a:endParaRPr lang="en-ID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939E8-11E3-08DA-8D24-83411B79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3" y="1886551"/>
            <a:ext cx="6545179" cy="3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0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24978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Pada </a:t>
            </a:r>
            <a:r>
              <a:rPr lang="en-US" sz="2000" cap="none" dirty="0" err="1"/>
              <a:t>saat</a:t>
            </a:r>
            <a:r>
              <a:rPr lang="en-US" sz="2000" cap="none" dirty="0"/>
              <a:t> </a:t>
            </a:r>
            <a:r>
              <a:rPr lang="en-US" sz="2000" cap="none" dirty="0" err="1"/>
              <a:t>inputan</a:t>
            </a:r>
            <a:r>
              <a:rPr lang="en-US" sz="2000" cap="none" dirty="0"/>
              <a:t> username </a:t>
            </a:r>
            <a:r>
              <a:rPr lang="en-US" sz="2000" cap="none" dirty="0" err="1"/>
              <a:t>tidak</a:t>
            </a:r>
            <a:r>
              <a:rPr lang="en-US" sz="2000" cap="none" dirty="0"/>
              <a:t> di </a:t>
            </a:r>
            <a:r>
              <a:rPr lang="en-US" sz="2000" cap="none" dirty="0" err="1"/>
              <a:t>isi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“Masukkan username </a:t>
            </a:r>
            <a:r>
              <a:rPr lang="en-US" sz="2000" cap="none" dirty="0" err="1"/>
              <a:t>terlebih</a:t>
            </a:r>
            <a:r>
              <a:rPr lang="en-US" sz="2000" cap="none" dirty="0"/>
              <a:t> </a:t>
            </a:r>
            <a:r>
              <a:rPr lang="en-US" sz="2000" cap="none" dirty="0" err="1"/>
              <a:t>dahulu</a:t>
            </a:r>
            <a:r>
              <a:rPr lang="en-US" sz="2000" cap="none" dirty="0"/>
              <a:t>”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LOGIN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DF12-0F5F-CBF1-2E60-6C25F989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1832630"/>
            <a:ext cx="6503507" cy="36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24978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Pada </a:t>
            </a:r>
            <a:r>
              <a:rPr lang="en-US" sz="2000" cap="none" dirty="0" err="1"/>
              <a:t>saat</a:t>
            </a:r>
            <a:r>
              <a:rPr lang="en-US" sz="2000" cap="none" dirty="0"/>
              <a:t> </a:t>
            </a:r>
            <a:r>
              <a:rPr lang="en-US" sz="2000" cap="none" dirty="0" err="1"/>
              <a:t>inputan</a:t>
            </a:r>
            <a:r>
              <a:rPr lang="en-US" sz="2000" cap="none" dirty="0"/>
              <a:t> password </a:t>
            </a:r>
            <a:r>
              <a:rPr lang="en-US" sz="2000" cap="none" dirty="0" err="1"/>
              <a:t>tidak</a:t>
            </a:r>
            <a:r>
              <a:rPr lang="en-US" sz="2000" cap="none" dirty="0"/>
              <a:t> di </a:t>
            </a:r>
            <a:r>
              <a:rPr lang="en-US" sz="2000" cap="none" dirty="0" err="1"/>
              <a:t>isi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“Masukkan username </a:t>
            </a:r>
            <a:r>
              <a:rPr lang="en-US" sz="2000" cap="none" dirty="0" err="1"/>
              <a:t>terlebih</a:t>
            </a:r>
            <a:r>
              <a:rPr lang="en-US" sz="2000" cap="none" dirty="0"/>
              <a:t> </a:t>
            </a:r>
            <a:r>
              <a:rPr lang="en-US" sz="2000" cap="none" dirty="0" err="1"/>
              <a:t>dahulu</a:t>
            </a:r>
            <a:r>
              <a:rPr lang="en-US" sz="2000" cap="none" dirty="0"/>
              <a:t>”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LOGIN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96461-CBD3-EE57-4DFC-DFEBC54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3" y="1896177"/>
            <a:ext cx="6740850" cy="37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8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24978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Pada </a:t>
            </a:r>
            <a:r>
              <a:rPr lang="en-US" sz="2000" cap="none" dirty="0" err="1"/>
              <a:t>saat</a:t>
            </a:r>
            <a:r>
              <a:rPr lang="en-US" sz="2000" cap="none" dirty="0"/>
              <a:t> </a:t>
            </a:r>
            <a:r>
              <a:rPr lang="en-US" sz="2000" cap="none" dirty="0" err="1"/>
              <a:t>inputan</a:t>
            </a:r>
            <a:r>
              <a:rPr lang="en-US" sz="2000" cap="none" dirty="0"/>
              <a:t> password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sesuai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“Password salah, </a:t>
            </a:r>
            <a:r>
              <a:rPr lang="en-US" sz="2000" cap="none" dirty="0" err="1"/>
              <a:t>coba</a:t>
            </a:r>
            <a:r>
              <a:rPr lang="en-US" sz="2000" cap="none" dirty="0"/>
              <a:t> </a:t>
            </a:r>
            <a:r>
              <a:rPr lang="en-US" sz="2000" cap="none" dirty="0" err="1"/>
              <a:t>lagi</a:t>
            </a:r>
            <a:r>
              <a:rPr lang="en-US" sz="2000" cap="none" dirty="0"/>
              <a:t>!”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LOGIN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B05A5-B0E2-AF65-C879-1A2BEAEF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4" y="1809550"/>
            <a:ext cx="6854928" cy="38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8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0305" y="1524978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Pada </a:t>
            </a:r>
            <a:r>
              <a:rPr lang="en-US" sz="2000" cap="none" dirty="0" err="1"/>
              <a:t>saat</a:t>
            </a:r>
            <a:r>
              <a:rPr lang="en-US" sz="2000" cap="none" dirty="0"/>
              <a:t> </a:t>
            </a:r>
            <a:r>
              <a:rPr lang="en-US" sz="2000" cap="none" dirty="0" err="1"/>
              <a:t>inputan</a:t>
            </a:r>
            <a:r>
              <a:rPr lang="en-US" sz="2000" cap="none" dirty="0"/>
              <a:t> username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sesuai</a:t>
            </a:r>
            <a:r>
              <a:rPr lang="en-US" sz="2000" cap="none" dirty="0"/>
              <a:t>, </a:t>
            </a:r>
            <a:r>
              <a:rPr lang="en-US" sz="2000" cap="none" dirty="0" err="1"/>
              <a:t>maka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muncul</a:t>
            </a:r>
            <a:r>
              <a:rPr lang="en-US" sz="2000" cap="none" dirty="0"/>
              <a:t> </a:t>
            </a:r>
            <a:r>
              <a:rPr lang="en-US" sz="2000" cap="none" dirty="0" err="1"/>
              <a:t>jendela</a:t>
            </a:r>
            <a:r>
              <a:rPr lang="en-US" sz="2000" cap="none" dirty="0"/>
              <a:t> alert “username yang </a:t>
            </a:r>
            <a:r>
              <a:rPr lang="en-US" sz="2000" cap="none" dirty="0" err="1"/>
              <a:t>anda</a:t>
            </a:r>
            <a:r>
              <a:rPr lang="en-US" sz="2000" cap="none" dirty="0"/>
              <a:t> </a:t>
            </a:r>
            <a:r>
              <a:rPr lang="en-US" sz="2000" cap="none" dirty="0" err="1"/>
              <a:t>masukkan</a:t>
            </a:r>
            <a:r>
              <a:rPr lang="en-US" sz="2000" cap="none" dirty="0"/>
              <a:t>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terdaftar</a:t>
            </a:r>
            <a:r>
              <a:rPr lang="en-US" sz="2000" cap="none" dirty="0"/>
              <a:t>!”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LOGIN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5A354-BE74-BA37-9836-430EA9AC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5" y="1933473"/>
            <a:ext cx="6744105" cy="37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9579" y="1732547"/>
            <a:ext cx="3947618" cy="374503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cap="none" dirty="0"/>
              <a:t>Halaman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berisi</a:t>
            </a:r>
            <a:r>
              <a:rPr lang="en-US" sz="2000" cap="none" dirty="0"/>
              <a:t> </a:t>
            </a:r>
            <a:r>
              <a:rPr lang="en-US" sz="2000" cap="none" dirty="0" err="1"/>
              <a:t>foto</a:t>
            </a:r>
            <a:r>
              <a:rPr lang="en-US" sz="2000" cap="none" dirty="0"/>
              <a:t> dan </a:t>
            </a:r>
            <a:r>
              <a:rPr lang="en-US" sz="2000" cap="none" dirty="0" err="1"/>
              <a:t>informasi</a:t>
            </a:r>
            <a:r>
              <a:rPr lang="en-US" sz="2000" cap="none" dirty="0"/>
              <a:t> </a:t>
            </a:r>
            <a:r>
              <a:rPr lang="en-US" sz="2000" cap="none" dirty="0" err="1"/>
              <a:t>mengenai</a:t>
            </a:r>
            <a:r>
              <a:rPr lang="en-US" sz="2000" cap="none" dirty="0"/>
              <a:t> </a:t>
            </a:r>
            <a:r>
              <a:rPr lang="en-US" sz="2000" cap="none" dirty="0" err="1"/>
              <a:t>kelas</a:t>
            </a:r>
            <a:r>
              <a:rPr lang="en-US" sz="2000" cap="none" dirty="0"/>
              <a:t>, NIM, </a:t>
            </a:r>
            <a:r>
              <a:rPr lang="en-US" sz="2000" cap="none" dirty="0" err="1"/>
              <a:t>hobi</a:t>
            </a:r>
            <a:r>
              <a:rPr lang="en-US" sz="2000" cap="none" dirty="0"/>
              <a:t> dan </a:t>
            </a:r>
            <a:r>
              <a:rPr lang="en-US" sz="2000" cap="none" dirty="0" err="1"/>
              <a:t>cita-cita</a:t>
            </a:r>
            <a:r>
              <a:rPr lang="en-US" sz="2000" cap="none" dirty="0"/>
              <a:t>. Di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terdapat</a:t>
            </a:r>
            <a:r>
              <a:rPr lang="en-US" sz="2000" cap="none" dirty="0"/>
              <a:t> menu yang </a:t>
            </a:r>
            <a:r>
              <a:rPr lang="en-US" sz="2000" cap="none" dirty="0" err="1"/>
              <a:t>berisi</a:t>
            </a:r>
            <a:r>
              <a:rPr lang="en-US" sz="2000" cap="none" dirty="0"/>
              <a:t> link-link </a:t>
            </a:r>
            <a:r>
              <a:rPr lang="en-US" sz="2000" cap="none" dirty="0" err="1"/>
              <a:t>utama</a:t>
            </a:r>
            <a:r>
              <a:rPr lang="en-US" sz="2000" cap="none" dirty="0"/>
              <a:t> yang </a:t>
            </a:r>
            <a:r>
              <a:rPr lang="en-US" sz="2000" cap="none" dirty="0" err="1"/>
              <a:t>mengarah</a:t>
            </a:r>
            <a:r>
              <a:rPr lang="en-US" sz="2000" cap="none" dirty="0"/>
              <a:t> pada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tertentu</a:t>
            </a:r>
            <a:r>
              <a:rPr lang="en-US" sz="2000" cap="none" dirty="0"/>
              <a:t>. Di </a:t>
            </a:r>
            <a:r>
              <a:rPr lang="en-US" sz="2000" cap="none" dirty="0" err="1"/>
              <a:t>sini</a:t>
            </a:r>
            <a:r>
              <a:rPr lang="en-US" sz="2000" cap="none" dirty="0"/>
              <a:t> </a:t>
            </a:r>
            <a:r>
              <a:rPr lang="en-US" sz="2000" cap="none" dirty="0" err="1"/>
              <a:t>terdapat</a:t>
            </a:r>
            <a:r>
              <a:rPr lang="en-US" sz="2000" cap="none" dirty="0"/>
              <a:t> menu dashboard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dashboard, menu Biodata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biodata, menu contact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kontak</a:t>
            </a:r>
            <a:r>
              <a:rPr lang="en-US" sz="2000" cap="none" dirty="0"/>
              <a:t>, dan menu logout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home, </a:t>
            </a:r>
            <a:r>
              <a:rPr lang="en-US" sz="2000" cap="none" dirty="0" err="1"/>
              <a:t>dimana</a:t>
            </a:r>
            <a:r>
              <a:rPr lang="en-US" sz="2000" cap="none" dirty="0"/>
              <a:t> </a:t>
            </a:r>
            <a:r>
              <a:rPr lang="en-US" sz="2000" cap="none" dirty="0" err="1"/>
              <a:t>apabila</a:t>
            </a:r>
            <a:r>
              <a:rPr lang="en-US" sz="2000" cap="none" dirty="0"/>
              <a:t> </a:t>
            </a:r>
            <a:r>
              <a:rPr lang="en-US" sz="2000" cap="none" dirty="0" err="1"/>
              <a:t>kita</a:t>
            </a:r>
            <a:r>
              <a:rPr lang="en-US" sz="2000" cap="none" dirty="0"/>
              <a:t> </a:t>
            </a:r>
            <a:r>
              <a:rPr lang="en-US" sz="2000" cap="none" dirty="0" err="1"/>
              <a:t>telah</a:t>
            </a:r>
            <a:r>
              <a:rPr lang="en-US" sz="2000" cap="none" dirty="0"/>
              <a:t> </a:t>
            </a:r>
            <a:r>
              <a:rPr lang="en-US" sz="2000" cap="none" dirty="0" err="1"/>
              <a:t>kembali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home </a:t>
            </a:r>
            <a:r>
              <a:rPr lang="en-US" sz="2000" cap="none" dirty="0" err="1"/>
              <a:t>tersebut</a:t>
            </a:r>
            <a:r>
              <a:rPr lang="en-US" sz="2000" cap="none" dirty="0"/>
              <a:t>, </a:t>
            </a:r>
            <a:r>
              <a:rPr lang="en-US" sz="2000" cap="none" dirty="0" err="1"/>
              <a:t>diharuskan</a:t>
            </a:r>
            <a:r>
              <a:rPr lang="en-US" sz="2000" cap="none" dirty="0"/>
              <a:t> user login </a:t>
            </a:r>
            <a:r>
              <a:rPr lang="en-US" sz="2000" cap="none" dirty="0" err="1"/>
              <a:t>kembali</a:t>
            </a:r>
            <a:r>
              <a:rPr lang="en-US" sz="2000" cap="none" dirty="0"/>
              <a:t> agar </a:t>
            </a:r>
            <a:r>
              <a:rPr lang="en-US" sz="2000" cap="none" dirty="0" err="1"/>
              <a:t>bisa</a:t>
            </a:r>
            <a:r>
              <a:rPr lang="en-US" sz="2000" cap="none" dirty="0"/>
              <a:t> </a:t>
            </a:r>
            <a:r>
              <a:rPr lang="en-US" sz="2000" cap="none" dirty="0" err="1"/>
              <a:t>memasuki</a:t>
            </a:r>
            <a:r>
              <a:rPr lang="en-US" sz="2000" cap="none" dirty="0"/>
              <a:t> website.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DASHBOARD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7C535-6F5C-BBC4-66D9-842EFA09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1844089"/>
            <a:ext cx="6218546" cy="349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E4DB-4AC5-14F7-8495-86F77F2E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1333" y="1678804"/>
            <a:ext cx="3606892" cy="4097155"/>
          </a:xfrm>
        </p:spPr>
        <p:txBody>
          <a:bodyPr>
            <a:normAutofit/>
          </a:bodyPr>
          <a:lstStyle/>
          <a:p>
            <a:pPr algn="l"/>
            <a:r>
              <a:rPr lang="en-US" sz="2000" cap="none" dirty="0"/>
              <a:t>Halaman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berisi</a:t>
            </a:r>
            <a:r>
              <a:rPr lang="en-US" sz="2000" cap="none" dirty="0"/>
              <a:t> biodata </a:t>
            </a:r>
            <a:r>
              <a:rPr lang="en-US" sz="2000" cap="none" dirty="0" err="1"/>
              <a:t>mahasiswa</a:t>
            </a:r>
            <a:r>
              <a:rPr lang="en-US" sz="2000" cap="none" dirty="0"/>
              <a:t>. Pada </a:t>
            </a:r>
            <a:r>
              <a:rPr lang="en-US" sz="2000" cap="none" dirty="0" err="1"/>
              <a:t>halaman</a:t>
            </a:r>
            <a:r>
              <a:rPr lang="en-US" sz="2000" cap="none" dirty="0"/>
              <a:t>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terdapat</a:t>
            </a:r>
            <a:r>
              <a:rPr lang="en-US" sz="2000" cap="none" dirty="0"/>
              <a:t> </a:t>
            </a:r>
            <a:r>
              <a:rPr lang="en-US" sz="2000" cap="none" dirty="0" err="1"/>
              <a:t>tombol</a:t>
            </a:r>
            <a:r>
              <a:rPr lang="en-US" sz="2000" cap="none" dirty="0"/>
              <a:t> back to dashboard </a:t>
            </a:r>
            <a:r>
              <a:rPr lang="en-US" sz="2000" cap="none" dirty="0" err="1"/>
              <a:t>untuk</a:t>
            </a:r>
            <a:r>
              <a:rPr lang="en-US" sz="2000" cap="none" dirty="0"/>
              <a:t> </a:t>
            </a:r>
            <a:r>
              <a:rPr lang="en-US" sz="2000" cap="none" dirty="0" err="1"/>
              <a:t>mengarahkan</a:t>
            </a:r>
            <a:r>
              <a:rPr lang="en-US" sz="2000" cap="none" dirty="0"/>
              <a:t> </a:t>
            </a:r>
            <a:r>
              <a:rPr lang="en-US" sz="2000" cap="none" dirty="0" err="1"/>
              <a:t>kembalike</a:t>
            </a:r>
            <a:r>
              <a:rPr lang="en-US" sz="2000" cap="none" dirty="0"/>
              <a:t> </a:t>
            </a:r>
            <a:r>
              <a:rPr lang="en-US" sz="2000" cap="none" dirty="0" err="1"/>
              <a:t>halaman</a:t>
            </a:r>
            <a:r>
              <a:rPr lang="en-US" sz="2000" cap="none" dirty="0"/>
              <a:t> dashboard.</a:t>
            </a:r>
            <a:endParaRPr lang="en-ID" sz="20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9F55D5-846D-6B42-6AEB-056613C3CF71}"/>
              </a:ext>
            </a:extLst>
          </p:cNvPr>
          <p:cNvSpPr txBox="1">
            <a:spLocks/>
          </p:cNvSpPr>
          <p:nvPr/>
        </p:nvSpPr>
        <p:spPr>
          <a:xfrm>
            <a:off x="784803" y="865295"/>
            <a:ext cx="8689976" cy="65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HALAMAN Biodata</a:t>
            </a:r>
            <a:endParaRPr lang="en-ID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5EA2EF-AB20-C665-23FA-210C3102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3" y="1934677"/>
            <a:ext cx="6661748" cy="37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773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149</TotalTime>
  <Words>366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Droplet</vt:lpstr>
      <vt:lpstr>Proyek Ujian tengah semester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Proyek Ujian tengan semester</dc:title>
  <dc:creator>Wulandari Nurdin</dc:creator>
  <cp:lastModifiedBy>Wulandari Nurdin</cp:lastModifiedBy>
  <cp:revision>16</cp:revision>
  <dcterms:created xsi:type="dcterms:W3CDTF">2022-10-18T07:51:16Z</dcterms:created>
  <dcterms:modified xsi:type="dcterms:W3CDTF">2022-10-18T10:20:30Z</dcterms:modified>
</cp:coreProperties>
</file>